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metering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Metering methods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205</TotalTime>
  <Words>5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metering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22</cp:revision>
  <dcterms:created xsi:type="dcterms:W3CDTF">2019-09-25T18:28:14Z</dcterms:created>
  <dcterms:modified xsi:type="dcterms:W3CDTF">2019-09-27T18:39:05Z</dcterms:modified>
</cp:coreProperties>
</file>